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9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4A772-4C98-4DC6-851D-4D281C90B22B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12BA2-CC3D-403A-AD55-EB049EC622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age (32).jpg"/>
          <p:cNvPicPr>
            <a:picLocks noChangeAspect="1"/>
          </p:cNvPicPr>
          <p:nvPr/>
        </p:nvPicPr>
        <p:blipFill>
          <a:blip r:embed="rId2"/>
          <a:srcRect l="9211" b="33628"/>
          <a:stretch>
            <a:fillRect/>
          </a:stretch>
        </p:blipFill>
        <p:spPr>
          <a:xfrm>
            <a:off x="513347" y="304800"/>
            <a:ext cx="5811253" cy="800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31).jpg"/>
          <p:cNvPicPr>
            <a:picLocks noGrp="1" noChangeAspect="1"/>
          </p:cNvPicPr>
          <p:nvPr>
            <p:ph idx="1"/>
          </p:nvPr>
        </p:nvPicPr>
        <p:blipFill>
          <a:blip r:embed="rId2"/>
          <a:srcRect r="9981" b="9091"/>
          <a:stretch>
            <a:fillRect/>
          </a:stretch>
        </p:blipFill>
        <p:spPr>
          <a:xfrm>
            <a:off x="0" y="304800"/>
            <a:ext cx="5943600" cy="8255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Image (23).jpg"/>
          <p:cNvPicPr>
            <a:picLocks noGrp="1" noChangeAspect="1"/>
          </p:cNvPicPr>
          <p:nvPr>
            <p:ph idx="1"/>
          </p:nvPr>
        </p:nvPicPr>
        <p:blipFill>
          <a:blip r:embed="rId2"/>
          <a:srcRect l="9211" r="5263" b="20068"/>
          <a:stretch>
            <a:fillRect/>
          </a:stretch>
        </p:blipFill>
        <p:spPr>
          <a:xfrm>
            <a:off x="381000" y="120635"/>
            <a:ext cx="6096000" cy="826136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24).jpg"/>
          <p:cNvPicPr>
            <a:picLocks noGrp="1" noChangeAspect="1"/>
          </p:cNvPicPr>
          <p:nvPr>
            <p:ph idx="1"/>
          </p:nvPr>
        </p:nvPicPr>
        <p:blipFill>
          <a:blip r:embed="rId2"/>
          <a:srcRect l="8503" r="4946" b="13208"/>
          <a:stretch>
            <a:fillRect/>
          </a:stretch>
        </p:blipFill>
        <p:spPr>
          <a:xfrm>
            <a:off x="762000" y="762000"/>
            <a:ext cx="5334000" cy="7620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25)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427" r="4026" b="12371"/>
          <a:stretch>
            <a:fillRect/>
          </a:stretch>
        </p:blipFill>
        <p:spPr>
          <a:xfrm>
            <a:off x="381000" y="304800"/>
            <a:ext cx="5760720" cy="7772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26)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605" r="11530" b="14302"/>
          <a:stretch>
            <a:fillRect/>
          </a:stretch>
        </p:blipFill>
        <p:spPr>
          <a:xfrm>
            <a:off x="228600" y="228600"/>
            <a:ext cx="5791200" cy="887984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27)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568" r="3601" b="9346"/>
          <a:stretch>
            <a:fillRect/>
          </a:stretch>
        </p:blipFill>
        <p:spPr>
          <a:xfrm>
            <a:off x="381000" y="304799"/>
            <a:ext cx="5486400" cy="806334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28)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252" r="3729" b="10909"/>
          <a:stretch>
            <a:fillRect/>
          </a:stretch>
        </p:blipFill>
        <p:spPr>
          <a:xfrm>
            <a:off x="304799" y="228600"/>
            <a:ext cx="5710335" cy="8229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29).jpg"/>
          <p:cNvPicPr>
            <a:picLocks noGrp="1" noChangeAspect="1"/>
          </p:cNvPicPr>
          <p:nvPr>
            <p:ph idx="1"/>
          </p:nvPr>
        </p:nvPicPr>
        <p:blipFill>
          <a:blip r:embed="rId2"/>
          <a:srcRect l="16107" b="16216"/>
          <a:stretch>
            <a:fillRect/>
          </a:stretch>
        </p:blipFill>
        <p:spPr>
          <a:xfrm>
            <a:off x="304800" y="304800"/>
            <a:ext cx="6047158" cy="83058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(30)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252" b="11818"/>
          <a:stretch>
            <a:fillRect/>
          </a:stretch>
        </p:blipFill>
        <p:spPr>
          <a:xfrm>
            <a:off x="228600" y="304800"/>
            <a:ext cx="5910752" cy="80772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 Barnes</dc:creator>
  <cp:lastModifiedBy>J Barnes</cp:lastModifiedBy>
  <cp:revision>2</cp:revision>
  <dcterms:created xsi:type="dcterms:W3CDTF">2009-05-07T16:10:50Z</dcterms:created>
  <dcterms:modified xsi:type="dcterms:W3CDTF">2009-05-07T16:55:43Z</dcterms:modified>
</cp:coreProperties>
</file>